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2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2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9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0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7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4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7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3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92C7-E199-4AE4-B7C8-41FB88D02F82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18AE-7141-4639-A942-516850DF6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213600"/>
          </a:xfrm>
        </p:spPr>
      </p:pic>
    </p:spTree>
    <p:extLst>
      <p:ext uri="{BB962C8B-B14F-4D97-AF65-F5344CB8AC3E}">
        <p14:creationId xmlns:p14="http://schemas.microsoft.com/office/powerpoint/2010/main" val="1332890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Н</cp:lastModifiedBy>
  <cp:revision>1</cp:revision>
  <dcterms:created xsi:type="dcterms:W3CDTF">2025-04-06T19:34:42Z</dcterms:created>
  <dcterms:modified xsi:type="dcterms:W3CDTF">2025-04-06T19:41:05Z</dcterms:modified>
</cp:coreProperties>
</file>